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Lit>
              <c:formatCode>0.00</c:formatCode>
              <c:ptCount val="248"/>
              <c:pt idx="0">
                <c:v>0</c:v>
              </c:pt>
              <c:pt idx="1">
                <c:v>11.5</c:v>
              </c:pt>
              <c:pt idx="2">
                <c:v>18.5</c:v>
              </c:pt>
              <c:pt idx="3">
                <c:v>0</c:v>
              </c:pt>
              <c:pt idx="4">
                <c:v>11</c:v>
              </c:pt>
              <c:pt idx="5">
                <c:v>10.5</c:v>
              </c:pt>
              <c:pt idx="6">
                <c:v>0.5</c:v>
              </c:pt>
              <c:pt idx="7">
                <c:v>13.5</c:v>
              </c:pt>
              <c:pt idx="8">
                <c:v>0</c:v>
              </c:pt>
              <c:pt idx="9">
                <c:v>7</c:v>
              </c:pt>
              <c:pt idx="10">
                <c:v>8.5</c:v>
              </c:pt>
              <c:pt idx="11">
                <c:v>5.5</c:v>
              </c:pt>
              <c:pt idx="12">
                <c:v>0</c:v>
              </c:pt>
              <c:pt idx="13">
                <c:v>12</c:v>
              </c:pt>
              <c:pt idx="14">
                <c:v>9</c:v>
              </c:pt>
              <c:pt idx="15">
                <c:v>11</c:v>
              </c:pt>
              <c:pt idx="16">
                <c:v>5</c:v>
              </c:pt>
              <c:pt idx="17">
                <c:v>5.5</c:v>
              </c:pt>
              <c:pt idx="18">
                <c:v>5</c:v>
              </c:pt>
              <c:pt idx="19">
                <c:v>5.5</c:v>
              </c:pt>
              <c:pt idx="20">
                <c:v>5.5</c:v>
              </c:pt>
              <c:pt idx="21">
                <c:v>0</c:v>
              </c:pt>
              <c:pt idx="22">
                <c:v>6</c:v>
              </c:pt>
              <c:pt idx="23">
                <c:v>2.5</c:v>
              </c:pt>
              <c:pt idx="24">
                <c:v>0</c:v>
              </c:pt>
              <c:pt idx="25">
                <c:v>12.5</c:v>
              </c:pt>
              <c:pt idx="26">
                <c:v>7.5</c:v>
              </c:pt>
              <c:pt idx="27">
                <c:v>2</c:v>
              </c:pt>
              <c:pt idx="28">
                <c:v>3.5</c:v>
              </c:pt>
              <c:pt idx="29">
                <c:v>1</c:v>
              </c:pt>
              <c:pt idx="30">
                <c:v>11.5</c:v>
              </c:pt>
              <c:pt idx="31">
                <c:v>10.5</c:v>
              </c:pt>
              <c:pt idx="32">
                <c:v>10</c:v>
              </c:pt>
              <c:pt idx="33">
                <c:v>2</c:v>
              </c:pt>
              <c:pt idx="34">
                <c:v>4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10</c:v>
              </c:pt>
              <c:pt idx="39">
                <c:v>0</c:v>
              </c:pt>
              <c:pt idx="40">
                <c:v>0.5</c:v>
              </c:pt>
              <c:pt idx="41">
                <c:v>6</c:v>
              </c:pt>
              <c:pt idx="42">
                <c:v>13</c:v>
              </c:pt>
              <c:pt idx="43">
                <c:v>12</c:v>
              </c:pt>
              <c:pt idx="44">
                <c:v>9</c:v>
              </c:pt>
              <c:pt idx="45">
                <c:v>9.5</c:v>
              </c:pt>
              <c:pt idx="46">
                <c:v>11</c:v>
              </c:pt>
              <c:pt idx="47">
                <c:v>11.5</c:v>
              </c:pt>
              <c:pt idx="48">
                <c:v>9.5</c:v>
              </c:pt>
              <c:pt idx="49">
                <c:v>0</c:v>
              </c:pt>
              <c:pt idx="50">
                <c:v>11</c:v>
              </c:pt>
              <c:pt idx="51">
                <c:v>0</c:v>
              </c:pt>
              <c:pt idx="52">
                <c:v>9.5</c:v>
              </c:pt>
              <c:pt idx="53">
                <c:v>12</c:v>
              </c:pt>
              <c:pt idx="54">
                <c:v>1.5</c:v>
              </c:pt>
              <c:pt idx="55">
                <c:v>12</c:v>
              </c:pt>
              <c:pt idx="56">
                <c:v>10.5</c:v>
              </c:pt>
              <c:pt idx="57">
                <c:v>9.5</c:v>
              </c:pt>
              <c:pt idx="58">
                <c:v>9</c:v>
              </c:pt>
              <c:pt idx="59">
                <c:v>0</c:v>
              </c:pt>
              <c:pt idx="60">
                <c:v>0</c:v>
              </c:pt>
              <c:pt idx="61">
                <c:v>9.5</c:v>
              </c:pt>
              <c:pt idx="62">
                <c:v>9.5</c:v>
              </c:pt>
              <c:pt idx="63">
                <c:v>0</c:v>
              </c:pt>
              <c:pt idx="64">
                <c:v>1</c:v>
              </c:pt>
              <c:pt idx="65">
                <c:v>0</c:v>
              </c:pt>
              <c:pt idx="66">
                <c:v>13</c:v>
              </c:pt>
              <c:pt idx="67">
                <c:v>11</c:v>
              </c:pt>
              <c:pt idx="68">
                <c:v>11</c:v>
              </c:pt>
              <c:pt idx="69">
                <c:v>8.5</c:v>
              </c:pt>
              <c:pt idx="70">
                <c:v>21</c:v>
              </c:pt>
              <c:pt idx="71">
                <c:v>1</c:v>
              </c:pt>
              <c:pt idx="72">
                <c:v>8.5</c:v>
              </c:pt>
              <c:pt idx="73">
                <c:v>12</c:v>
              </c:pt>
              <c:pt idx="74">
                <c:v>11</c:v>
              </c:pt>
              <c:pt idx="75">
                <c:v>9</c:v>
              </c:pt>
              <c:pt idx="76">
                <c:v>7.5</c:v>
              </c:pt>
              <c:pt idx="77">
                <c:v>11.5</c:v>
              </c:pt>
              <c:pt idx="78">
                <c:v>0</c:v>
              </c:pt>
              <c:pt idx="79">
                <c:v>6.5</c:v>
              </c:pt>
              <c:pt idx="80">
                <c:v>6.5</c:v>
              </c:pt>
              <c:pt idx="81">
                <c:v>10</c:v>
              </c:pt>
              <c:pt idx="82">
                <c:v>6</c:v>
              </c:pt>
              <c:pt idx="83">
                <c:v>10.5</c:v>
              </c:pt>
              <c:pt idx="84">
                <c:v>10</c:v>
              </c:pt>
              <c:pt idx="85">
                <c:v>13</c:v>
              </c:pt>
              <c:pt idx="86">
                <c:v>4.5</c:v>
              </c:pt>
              <c:pt idx="87">
                <c:v>8</c:v>
              </c:pt>
              <c:pt idx="88">
                <c:v>11</c:v>
              </c:pt>
              <c:pt idx="89">
                <c:v>10.5</c:v>
              </c:pt>
              <c:pt idx="90">
                <c:v>10.5</c:v>
              </c:pt>
              <c:pt idx="91">
                <c:v>12.5</c:v>
              </c:pt>
              <c:pt idx="92">
                <c:v>9.5</c:v>
              </c:pt>
              <c:pt idx="93">
                <c:v>8</c:v>
              </c:pt>
              <c:pt idx="94">
                <c:v>11.5</c:v>
              </c:pt>
              <c:pt idx="95">
                <c:v>10.5</c:v>
              </c:pt>
              <c:pt idx="96">
                <c:v>0</c:v>
              </c:pt>
              <c:pt idx="97">
                <c:v>10</c:v>
              </c:pt>
              <c:pt idx="98">
                <c:v>10.5</c:v>
              </c:pt>
              <c:pt idx="99">
                <c:v>10</c:v>
              </c:pt>
              <c:pt idx="100">
                <c:v>9.5</c:v>
              </c:pt>
              <c:pt idx="101">
                <c:v>0</c:v>
              </c:pt>
              <c:pt idx="102">
                <c:v>10</c:v>
              </c:pt>
              <c:pt idx="103">
                <c:v>10.5</c:v>
              </c:pt>
              <c:pt idx="104">
                <c:v>11.5</c:v>
              </c:pt>
              <c:pt idx="105">
                <c:v>6.5</c:v>
              </c:pt>
              <c:pt idx="106">
                <c:v>10</c:v>
              </c:pt>
              <c:pt idx="107">
                <c:v>11</c:v>
              </c:pt>
              <c:pt idx="108">
                <c:v>10</c:v>
              </c:pt>
              <c:pt idx="109">
                <c:v>10</c:v>
              </c:pt>
              <c:pt idx="110">
                <c:v>0</c:v>
              </c:pt>
              <c:pt idx="111">
                <c:v>13</c:v>
              </c:pt>
              <c:pt idx="112">
                <c:v>11.5</c:v>
              </c:pt>
              <c:pt idx="113">
                <c:v>6</c:v>
              </c:pt>
              <c:pt idx="114">
                <c:v>1.5</c:v>
              </c:pt>
              <c:pt idx="115">
                <c:v>1.5</c:v>
              </c:pt>
              <c:pt idx="116">
                <c:v>1.5</c:v>
              </c:pt>
              <c:pt idx="117">
                <c:v>0</c:v>
              </c:pt>
              <c:pt idx="118">
                <c:v>5</c:v>
              </c:pt>
              <c:pt idx="119">
                <c:v>0</c:v>
              </c:pt>
              <c:pt idx="120">
                <c:v>3</c:v>
              </c:pt>
              <c:pt idx="121">
                <c:v>12</c:v>
              </c:pt>
              <c:pt idx="122">
                <c:v>10</c:v>
              </c:pt>
              <c:pt idx="123">
                <c:v>13</c:v>
              </c:pt>
              <c:pt idx="124">
                <c:v>11</c:v>
              </c:pt>
              <c:pt idx="125">
                <c:v>18.5</c:v>
              </c:pt>
              <c:pt idx="126">
                <c:v>12</c:v>
              </c:pt>
              <c:pt idx="127">
                <c:v>12.5</c:v>
              </c:pt>
              <c:pt idx="128">
                <c:v>6</c:v>
              </c:pt>
              <c:pt idx="129">
                <c:v>6.5</c:v>
              </c:pt>
              <c:pt idx="130">
                <c:v>12</c:v>
              </c:pt>
              <c:pt idx="131">
                <c:v>10</c:v>
              </c:pt>
              <c:pt idx="132">
                <c:v>1.5</c:v>
              </c:pt>
              <c:pt idx="133">
                <c:v>8.5</c:v>
              </c:pt>
              <c:pt idx="134">
                <c:v>2.5</c:v>
              </c:pt>
              <c:pt idx="135">
                <c:v>0</c:v>
              </c:pt>
              <c:pt idx="136">
                <c:v>10.5</c:v>
              </c:pt>
              <c:pt idx="137">
                <c:v>0</c:v>
              </c:pt>
              <c:pt idx="138">
                <c:v>0.5</c:v>
              </c:pt>
              <c:pt idx="139">
                <c:v>0</c:v>
              </c:pt>
              <c:pt idx="140">
                <c:v>3.5</c:v>
              </c:pt>
              <c:pt idx="141">
                <c:v>3</c:v>
              </c:pt>
              <c:pt idx="142">
                <c:v>0</c:v>
              </c:pt>
              <c:pt idx="143">
                <c:v>0.5</c:v>
              </c:pt>
              <c:pt idx="144">
                <c:v>0</c:v>
              </c:pt>
              <c:pt idx="145">
                <c:v>3</c:v>
              </c:pt>
              <c:pt idx="146">
                <c:v>3.5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8.5</c:v>
              </c:pt>
              <c:pt idx="151">
                <c:v>7.5</c:v>
              </c:pt>
              <c:pt idx="152">
                <c:v>6</c:v>
              </c:pt>
              <c:pt idx="153">
                <c:v>8</c:v>
              </c:pt>
              <c:pt idx="154">
                <c:v>8</c:v>
              </c:pt>
              <c:pt idx="155">
                <c:v>11</c:v>
              </c:pt>
              <c:pt idx="156">
                <c:v>12</c:v>
              </c:pt>
              <c:pt idx="157">
                <c:v>10.5</c:v>
              </c:pt>
              <c:pt idx="158">
                <c:v>11.5</c:v>
              </c:pt>
              <c:pt idx="159">
                <c:v>9.5</c:v>
              </c:pt>
              <c:pt idx="160">
                <c:v>9.5</c:v>
              </c:pt>
              <c:pt idx="161">
                <c:v>11</c:v>
              </c:pt>
              <c:pt idx="162">
                <c:v>9.5</c:v>
              </c:pt>
              <c:pt idx="163">
                <c:v>9.5</c:v>
              </c:pt>
              <c:pt idx="164">
                <c:v>10.5</c:v>
              </c:pt>
              <c:pt idx="165">
                <c:v>4.5</c:v>
              </c:pt>
              <c:pt idx="166">
                <c:v>11.5</c:v>
              </c:pt>
              <c:pt idx="167">
                <c:v>8</c:v>
              </c:pt>
              <c:pt idx="168">
                <c:v>8</c:v>
              </c:pt>
              <c:pt idx="169">
                <c:v>8.5</c:v>
              </c:pt>
              <c:pt idx="170">
                <c:v>9.5</c:v>
              </c:pt>
              <c:pt idx="171">
                <c:v>4</c:v>
              </c:pt>
              <c:pt idx="172">
                <c:v>13.5</c:v>
              </c:pt>
              <c:pt idx="173">
                <c:v>3</c:v>
              </c:pt>
              <c:pt idx="174">
                <c:v>11.5</c:v>
              </c:pt>
              <c:pt idx="175">
                <c:v>12</c:v>
              </c:pt>
              <c:pt idx="176">
                <c:v>9.5</c:v>
              </c:pt>
              <c:pt idx="177">
                <c:v>8.5</c:v>
              </c:pt>
              <c:pt idx="178">
                <c:v>9.5</c:v>
              </c:pt>
              <c:pt idx="179">
                <c:v>10</c:v>
              </c:pt>
              <c:pt idx="180">
                <c:v>8</c:v>
              </c:pt>
              <c:pt idx="181">
                <c:v>10</c:v>
              </c:pt>
              <c:pt idx="182">
                <c:v>9.5</c:v>
              </c:pt>
              <c:pt idx="183">
                <c:v>13</c:v>
              </c:pt>
              <c:pt idx="184">
                <c:v>1.5</c:v>
              </c:pt>
              <c:pt idx="185">
                <c:v>8</c:v>
              </c:pt>
              <c:pt idx="186">
                <c:v>0</c:v>
              </c:pt>
              <c:pt idx="187">
                <c:v>1.5</c:v>
              </c:pt>
              <c:pt idx="188">
                <c:v>2</c:v>
              </c:pt>
              <c:pt idx="189">
                <c:v>11.5</c:v>
              </c:pt>
              <c:pt idx="190">
                <c:v>9.5</c:v>
              </c:pt>
              <c:pt idx="191">
                <c:v>5</c:v>
              </c:pt>
              <c:pt idx="192">
                <c:v>8.5</c:v>
              </c:pt>
              <c:pt idx="193">
                <c:v>10.5</c:v>
              </c:pt>
              <c:pt idx="194">
                <c:v>8.5</c:v>
              </c:pt>
              <c:pt idx="195">
                <c:v>3.5</c:v>
              </c:pt>
              <c:pt idx="196">
                <c:v>2</c:v>
              </c:pt>
              <c:pt idx="197">
                <c:v>2</c:v>
              </c:pt>
              <c:pt idx="198">
                <c:v>11</c:v>
              </c:pt>
              <c:pt idx="199">
                <c:v>10</c:v>
              </c:pt>
              <c:pt idx="200">
                <c:v>10</c:v>
              </c:pt>
              <c:pt idx="201">
                <c:v>11.5</c:v>
              </c:pt>
              <c:pt idx="202">
                <c:v>6</c:v>
              </c:pt>
              <c:pt idx="203">
                <c:v>6.5</c:v>
              </c:pt>
              <c:pt idx="204">
                <c:v>22</c:v>
              </c:pt>
              <c:pt idx="205">
                <c:v>12</c:v>
              </c:pt>
              <c:pt idx="206">
                <c:v>9</c:v>
              </c:pt>
              <c:pt idx="207">
                <c:v>10.5</c:v>
              </c:pt>
              <c:pt idx="208">
                <c:v>10</c:v>
              </c:pt>
              <c:pt idx="209">
                <c:v>11</c:v>
              </c:pt>
              <c:pt idx="210">
                <c:v>10</c:v>
              </c:pt>
              <c:pt idx="211">
                <c:v>10.5</c:v>
              </c:pt>
              <c:pt idx="212">
                <c:v>11</c:v>
              </c:pt>
              <c:pt idx="213">
                <c:v>6</c:v>
              </c:pt>
              <c:pt idx="214">
                <c:v>0</c:v>
              </c:pt>
              <c:pt idx="215">
                <c:v>0</c:v>
              </c:pt>
              <c:pt idx="216">
                <c:v>22</c:v>
              </c:pt>
              <c:pt idx="217">
                <c:v>11.5</c:v>
              </c:pt>
              <c:pt idx="218">
                <c:v>3.5</c:v>
              </c:pt>
              <c:pt idx="219">
                <c:v>9.5</c:v>
              </c:pt>
              <c:pt idx="220">
                <c:v>10</c:v>
              </c:pt>
              <c:pt idx="221">
                <c:v>0</c:v>
              </c:pt>
              <c:pt idx="222">
                <c:v>7.5</c:v>
              </c:pt>
              <c:pt idx="223">
                <c:v>6</c:v>
              </c:pt>
              <c:pt idx="224">
                <c:v>9.5</c:v>
              </c:pt>
              <c:pt idx="225">
                <c:v>10</c:v>
              </c:pt>
              <c:pt idx="226">
                <c:v>3.5</c:v>
              </c:pt>
              <c:pt idx="227">
                <c:v>9.5</c:v>
              </c:pt>
              <c:pt idx="228">
                <c:v>0</c:v>
              </c:pt>
              <c:pt idx="229">
                <c:v>2</c:v>
              </c:pt>
              <c:pt idx="230">
                <c:v>1.5</c:v>
              </c:pt>
              <c:pt idx="231">
                <c:v>0</c:v>
              </c:pt>
              <c:pt idx="232">
                <c:v>11.5</c:v>
              </c:pt>
              <c:pt idx="233">
                <c:v>9.5</c:v>
              </c:pt>
              <c:pt idx="234">
                <c:v>9.5</c:v>
              </c:pt>
              <c:pt idx="235">
                <c:v>10</c:v>
              </c:pt>
              <c:pt idx="236">
                <c:v>12.5</c:v>
              </c:pt>
              <c:pt idx="237">
                <c:v>3.5</c:v>
              </c:pt>
              <c:pt idx="238">
                <c:v>12.5</c:v>
              </c:pt>
              <c:pt idx="239">
                <c:v>11</c:v>
              </c:pt>
              <c:pt idx="240">
                <c:v>0</c:v>
              </c:pt>
              <c:pt idx="241">
                <c:v>2.5</c:v>
              </c:pt>
              <c:pt idx="242">
                <c:v>0</c:v>
              </c:pt>
              <c:pt idx="243">
                <c:v>3</c:v>
              </c:pt>
              <c:pt idx="244">
                <c:v>2.5</c:v>
              </c:pt>
              <c:pt idx="245">
                <c:v>7</c:v>
              </c:pt>
              <c:pt idx="246">
                <c:v>8</c:v>
              </c:pt>
              <c:pt idx="247">
                <c:v>0</c:v>
              </c:pt>
            </c:numLit>
          </c:xVal>
          <c:yVal>
            <c:numLit>
              <c:formatCode>0.00</c:formatCode>
              <c:ptCount val="248"/>
              <c:pt idx="0">
                <c:v>0</c:v>
              </c:pt>
              <c:pt idx="1">
                <c:v>7</c:v>
              </c:pt>
              <c:pt idx="2">
                <c:v>5</c:v>
              </c:pt>
              <c:pt idx="3">
                <c:v>0</c:v>
              </c:pt>
              <c:pt idx="4">
                <c:v>-2</c:v>
              </c:pt>
              <c:pt idx="5">
                <c:v>-1</c:v>
              </c:pt>
              <c:pt idx="6">
                <c:v>-1</c:v>
              </c:pt>
              <c:pt idx="7">
                <c:v>1</c:v>
              </c:pt>
              <c:pt idx="8">
                <c:v>0</c:v>
              </c:pt>
              <c:pt idx="9">
                <c:v>-2</c:v>
              </c:pt>
              <c:pt idx="10">
                <c:v>1</c:v>
              </c:pt>
              <c:pt idx="11">
                <c:v>-1</c:v>
              </c:pt>
              <c:pt idx="12">
                <c:v>0</c:v>
              </c:pt>
              <c:pt idx="13">
                <c:v>2</c:v>
              </c:pt>
              <c:pt idx="14">
                <c:v>0</c:v>
              </c:pt>
              <c:pt idx="15">
                <c:v>2</c:v>
              </c:pt>
              <c:pt idx="16">
                <c:v>2</c:v>
              </c:pt>
              <c:pt idx="17">
                <c:v>1</c:v>
              </c:pt>
              <c:pt idx="18">
                <c:v>0</c:v>
              </c:pt>
              <c:pt idx="19">
                <c:v>-1</c:v>
              </c:pt>
              <c:pt idx="20">
                <c:v>1</c:v>
              </c:pt>
              <c:pt idx="21">
                <c:v>0</c:v>
              </c:pt>
              <c:pt idx="22">
                <c:v>-4</c:v>
              </c:pt>
              <c:pt idx="23">
                <c:v>-1</c:v>
              </c:pt>
              <c:pt idx="24">
                <c:v>0</c:v>
              </c:pt>
              <c:pt idx="25">
                <c:v>1</c:v>
              </c:pt>
              <c:pt idx="26">
                <c:v>-3</c:v>
              </c:pt>
              <c:pt idx="27">
                <c:v>-2</c:v>
              </c:pt>
              <c:pt idx="28">
                <c:v>1</c:v>
              </c:pt>
              <c:pt idx="29">
                <c:v>-2</c:v>
              </c:pt>
              <c:pt idx="30">
                <c:v>1</c:v>
              </c:pt>
              <c:pt idx="31">
                <c:v>3</c:v>
              </c:pt>
              <c:pt idx="32">
                <c:v>0</c:v>
              </c:pt>
              <c:pt idx="33">
                <c:v>2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-1</c:v>
              </c:pt>
              <c:pt idx="41">
                <c:v>-6</c:v>
              </c:pt>
              <c:pt idx="42">
                <c:v>0</c:v>
              </c:pt>
              <c:pt idx="43">
                <c:v>-2</c:v>
              </c:pt>
              <c:pt idx="44">
                <c:v>0</c:v>
              </c:pt>
              <c:pt idx="45">
                <c:v>-1</c:v>
              </c:pt>
              <c:pt idx="46">
                <c:v>2</c:v>
              </c:pt>
              <c:pt idx="47">
                <c:v>1</c:v>
              </c:pt>
              <c:pt idx="48">
                <c:v>1</c:v>
              </c:pt>
              <c:pt idx="49">
                <c:v>0</c:v>
              </c:pt>
              <c:pt idx="50">
                <c:v>2</c:v>
              </c:pt>
              <c:pt idx="51">
                <c:v>0</c:v>
              </c:pt>
              <c:pt idx="52">
                <c:v>1</c:v>
              </c:pt>
              <c:pt idx="53">
                <c:v>0</c:v>
              </c:pt>
              <c:pt idx="54">
                <c:v>1</c:v>
              </c:pt>
              <c:pt idx="55">
                <c:v>0</c:v>
              </c:pt>
              <c:pt idx="56">
                <c:v>1</c:v>
              </c:pt>
              <c:pt idx="57">
                <c:v>1</c:v>
              </c:pt>
              <c:pt idx="58">
                <c:v>-2</c:v>
              </c:pt>
              <c:pt idx="59">
                <c:v>0</c:v>
              </c:pt>
              <c:pt idx="60">
                <c:v>0</c:v>
              </c:pt>
              <c:pt idx="61">
                <c:v>1</c:v>
              </c:pt>
              <c:pt idx="62">
                <c:v>1</c:v>
              </c:pt>
              <c:pt idx="63">
                <c:v>0</c:v>
              </c:pt>
              <c:pt idx="64">
                <c:v>-2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1</c:v>
              </c:pt>
              <c:pt idx="70">
                <c:v>0</c:v>
              </c:pt>
              <c:pt idx="71">
                <c:v>-2</c:v>
              </c:pt>
              <c:pt idx="72">
                <c:v>1</c:v>
              </c:pt>
              <c:pt idx="73">
                <c:v>-2</c:v>
              </c:pt>
              <c:pt idx="74">
                <c:v>0</c:v>
              </c:pt>
              <c:pt idx="75">
                <c:v>0</c:v>
              </c:pt>
              <c:pt idx="76">
                <c:v>5</c:v>
              </c:pt>
              <c:pt idx="77">
                <c:v>-1</c:v>
              </c:pt>
              <c:pt idx="78">
                <c:v>0</c:v>
              </c:pt>
              <c:pt idx="79">
                <c:v>-1</c:v>
              </c:pt>
              <c:pt idx="80">
                <c:v>3</c:v>
              </c:pt>
              <c:pt idx="81">
                <c:v>0</c:v>
              </c:pt>
              <c:pt idx="82">
                <c:v>2</c:v>
              </c:pt>
              <c:pt idx="83">
                <c:v>1</c:v>
              </c:pt>
              <c:pt idx="84">
                <c:v>-2</c:v>
              </c:pt>
              <c:pt idx="85">
                <c:v>-2</c:v>
              </c:pt>
              <c:pt idx="86">
                <c:v>-1</c:v>
              </c:pt>
              <c:pt idx="87">
                <c:v>0</c:v>
              </c:pt>
              <c:pt idx="88">
                <c:v>0</c:v>
              </c:pt>
              <c:pt idx="89">
                <c:v>-1</c:v>
              </c:pt>
              <c:pt idx="90">
                <c:v>1</c:v>
              </c:pt>
              <c:pt idx="91">
                <c:v>-1</c:v>
              </c:pt>
              <c:pt idx="92">
                <c:v>1</c:v>
              </c:pt>
              <c:pt idx="93">
                <c:v>-2</c:v>
              </c:pt>
              <c:pt idx="94">
                <c:v>-1</c:v>
              </c:pt>
              <c:pt idx="95">
                <c:v>1</c:v>
              </c:pt>
              <c:pt idx="96">
                <c:v>0</c:v>
              </c:pt>
              <c:pt idx="97">
                <c:v>0</c:v>
              </c:pt>
              <c:pt idx="98">
                <c:v>-1</c:v>
              </c:pt>
              <c:pt idx="99">
                <c:v>-4</c:v>
              </c:pt>
              <c:pt idx="100">
                <c:v>1</c:v>
              </c:pt>
              <c:pt idx="101">
                <c:v>0</c:v>
              </c:pt>
              <c:pt idx="102">
                <c:v>0</c:v>
              </c:pt>
              <c:pt idx="103">
                <c:v>-1</c:v>
              </c:pt>
              <c:pt idx="104">
                <c:v>1</c:v>
              </c:pt>
              <c:pt idx="105">
                <c:v>-3</c:v>
              </c:pt>
              <c:pt idx="106">
                <c:v>0</c:v>
              </c:pt>
              <c:pt idx="107">
                <c:v>0</c:v>
              </c:pt>
              <c:pt idx="108">
                <c:v>-2</c:v>
              </c:pt>
              <c:pt idx="109">
                <c:v>0</c:v>
              </c:pt>
              <c:pt idx="110">
                <c:v>0</c:v>
              </c:pt>
              <c:pt idx="111">
                <c:v>4</c:v>
              </c:pt>
              <c:pt idx="112">
                <c:v>-1</c:v>
              </c:pt>
              <c:pt idx="113">
                <c:v>2</c:v>
              </c:pt>
              <c:pt idx="114">
                <c:v>-3</c:v>
              </c:pt>
              <c:pt idx="115">
                <c:v>-3</c:v>
              </c:pt>
              <c:pt idx="116">
                <c:v>3</c:v>
              </c:pt>
              <c:pt idx="117">
                <c:v>0</c:v>
              </c:pt>
              <c:pt idx="118">
                <c:v>-2</c:v>
              </c:pt>
              <c:pt idx="119">
                <c:v>0</c:v>
              </c:pt>
              <c:pt idx="120">
                <c:v>0</c:v>
              </c:pt>
              <c:pt idx="121">
                <c:v>0</c:v>
              </c:pt>
              <c:pt idx="122">
                <c:v>0</c:v>
              </c:pt>
              <c:pt idx="123">
                <c:v>0</c:v>
              </c:pt>
              <c:pt idx="124">
                <c:v>0</c:v>
              </c:pt>
              <c:pt idx="125">
                <c:v>7</c:v>
              </c:pt>
              <c:pt idx="126">
                <c:v>0</c:v>
              </c:pt>
              <c:pt idx="127">
                <c:v>-3</c:v>
              </c:pt>
              <c:pt idx="128">
                <c:v>-2</c:v>
              </c:pt>
              <c:pt idx="129">
                <c:v>-3</c:v>
              </c:pt>
              <c:pt idx="130">
                <c:v>0</c:v>
              </c:pt>
              <c:pt idx="131">
                <c:v>-2</c:v>
              </c:pt>
              <c:pt idx="132">
                <c:v>-1</c:v>
              </c:pt>
              <c:pt idx="133">
                <c:v>3</c:v>
              </c:pt>
              <c:pt idx="134">
                <c:v>3</c:v>
              </c:pt>
              <c:pt idx="135">
                <c:v>0</c:v>
              </c:pt>
              <c:pt idx="136">
                <c:v>1</c:v>
              </c:pt>
              <c:pt idx="137">
                <c:v>0</c:v>
              </c:pt>
              <c:pt idx="138">
                <c:v>1</c:v>
              </c:pt>
              <c:pt idx="139">
                <c:v>0</c:v>
              </c:pt>
              <c:pt idx="140">
                <c:v>-1</c:v>
              </c:pt>
              <c:pt idx="141">
                <c:v>0</c:v>
              </c:pt>
              <c:pt idx="142">
                <c:v>0</c:v>
              </c:pt>
              <c:pt idx="143">
                <c:v>1</c:v>
              </c:pt>
              <c:pt idx="144">
                <c:v>0</c:v>
              </c:pt>
              <c:pt idx="145">
                <c:v>2</c:v>
              </c:pt>
              <c:pt idx="146">
                <c:v>1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-1</c:v>
              </c:pt>
              <c:pt idx="151">
                <c:v>-1</c:v>
              </c:pt>
              <c:pt idx="152">
                <c:v>0</c:v>
              </c:pt>
              <c:pt idx="153">
                <c:v>4</c:v>
              </c:pt>
              <c:pt idx="154">
                <c:v>2</c:v>
              </c:pt>
              <c:pt idx="155">
                <c:v>0</c:v>
              </c:pt>
              <c:pt idx="156">
                <c:v>0</c:v>
              </c:pt>
              <c:pt idx="157">
                <c:v>1</c:v>
              </c:pt>
              <c:pt idx="158">
                <c:v>-1</c:v>
              </c:pt>
              <c:pt idx="159">
                <c:v>-3</c:v>
              </c:pt>
              <c:pt idx="160">
                <c:v>1</c:v>
              </c:pt>
              <c:pt idx="161">
                <c:v>2</c:v>
              </c:pt>
              <c:pt idx="162">
                <c:v>1</c:v>
              </c:pt>
              <c:pt idx="163">
                <c:v>1</c:v>
              </c:pt>
              <c:pt idx="164">
                <c:v>-1</c:v>
              </c:pt>
              <c:pt idx="165">
                <c:v>-1</c:v>
              </c:pt>
              <c:pt idx="166">
                <c:v>1</c:v>
              </c:pt>
              <c:pt idx="167">
                <c:v>-2</c:v>
              </c:pt>
              <c:pt idx="168">
                <c:v>0</c:v>
              </c:pt>
              <c:pt idx="169">
                <c:v>1</c:v>
              </c:pt>
              <c:pt idx="170">
                <c:v>-1</c:v>
              </c:pt>
              <c:pt idx="171">
                <c:v>-6</c:v>
              </c:pt>
              <c:pt idx="172">
                <c:v>-1</c:v>
              </c:pt>
              <c:pt idx="173">
                <c:v>2</c:v>
              </c:pt>
              <c:pt idx="174">
                <c:v>1</c:v>
              </c:pt>
              <c:pt idx="175">
                <c:v>0</c:v>
              </c:pt>
              <c:pt idx="176">
                <c:v>-1</c:v>
              </c:pt>
              <c:pt idx="177">
                <c:v>1</c:v>
              </c:pt>
              <c:pt idx="178">
                <c:v>1</c:v>
              </c:pt>
              <c:pt idx="179">
                <c:v>0</c:v>
              </c:pt>
              <c:pt idx="180">
                <c:v>2</c:v>
              </c:pt>
              <c:pt idx="181">
                <c:v>-2</c:v>
              </c:pt>
              <c:pt idx="182">
                <c:v>-1</c:v>
              </c:pt>
              <c:pt idx="183">
                <c:v>-2</c:v>
              </c:pt>
              <c:pt idx="184">
                <c:v>-1</c:v>
              </c:pt>
              <c:pt idx="185">
                <c:v>0</c:v>
              </c:pt>
              <c:pt idx="186">
                <c:v>0</c:v>
              </c:pt>
              <c:pt idx="187">
                <c:v>-1</c:v>
              </c:pt>
              <c:pt idx="188">
                <c:v>0</c:v>
              </c:pt>
              <c:pt idx="189">
                <c:v>-1</c:v>
              </c:pt>
              <c:pt idx="190">
                <c:v>1</c:v>
              </c:pt>
              <c:pt idx="191">
                <c:v>0</c:v>
              </c:pt>
              <c:pt idx="192">
                <c:v>1</c:v>
              </c:pt>
              <c:pt idx="193">
                <c:v>1</c:v>
              </c:pt>
              <c:pt idx="194">
                <c:v>1</c:v>
              </c:pt>
              <c:pt idx="195">
                <c:v>-1</c:v>
              </c:pt>
              <c:pt idx="196">
                <c:v>0</c:v>
              </c:pt>
              <c:pt idx="197">
                <c:v>0</c:v>
              </c:pt>
              <c:pt idx="198">
                <c:v>0</c:v>
              </c:pt>
              <c:pt idx="199">
                <c:v>0</c:v>
              </c:pt>
              <c:pt idx="200">
                <c:v>0</c:v>
              </c:pt>
              <c:pt idx="201">
                <c:v>-1</c:v>
              </c:pt>
              <c:pt idx="202">
                <c:v>-4</c:v>
              </c:pt>
              <c:pt idx="203">
                <c:v>-1</c:v>
              </c:pt>
              <c:pt idx="204">
                <c:v>0</c:v>
              </c:pt>
              <c:pt idx="205">
                <c:v>0</c:v>
              </c:pt>
              <c:pt idx="206">
                <c:v>0</c:v>
              </c:pt>
              <c:pt idx="207">
                <c:v>-1</c:v>
              </c:pt>
              <c:pt idx="208">
                <c:v>0</c:v>
              </c:pt>
              <c:pt idx="209">
                <c:v>0</c:v>
              </c:pt>
              <c:pt idx="210">
                <c:v>0</c:v>
              </c:pt>
              <c:pt idx="211">
                <c:v>1</c:v>
              </c:pt>
              <c:pt idx="212">
                <c:v>0</c:v>
              </c:pt>
              <c:pt idx="213">
                <c:v>8</c:v>
              </c:pt>
              <c:pt idx="214">
                <c:v>0</c:v>
              </c:pt>
              <c:pt idx="215">
                <c:v>0</c:v>
              </c:pt>
              <c:pt idx="216">
                <c:v>0</c:v>
              </c:pt>
              <c:pt idx="217">
                <c:v>-1</c:v>
              </c:pt>
              <c:pt idx="218">
                <c:v>1</c:v>
              </c:pt>
              <c:pt idx="219">
                <c:v>3</c:v>
              </c:pt>
              <c:pt idx="220">
                <c:v>2</c:v>
              </c:pt>
              <c:pt idx="221">
                <c:v>0</c:v>
              </c:pt>
              <c:pt idx="222">
                <c:v>1</c:v>
              </c:pt>
              <c:pt idx="223">
                <c:v>-4</c:v>
              </c:pt>
              <c:pt idx="224">
                <c:v>1</c:v>
              </c:pt>
              <c:pt idx="225">
                <c:v>0</c:v>
              </c:pt>
              <c:pt idx="226">
                <c:v>3</c:v>
              </c:pt>
              <c:pt idx="227">
                <c:v>1</c:v>
              </c:pt>
              <c:pt idx="228">
                <c:v>0</c:v>
              </c:pt>
              <c:pt idx="229">
                <c:v>4</c:v>
              </c:pt>
              <c:pt idx="230">
                <c:v>-3</c:v>
              </c:pt>
              <c:pt idx="231">
                <c:v>0</c:v>
              </c:pt>
              <c:pt idx="232">
                <c:v>-1</c:v>
              </c:pt>
              <c:pt idx="233">
                <c:v>-1</c:v>
              </c:pt>
              <c:pt idx="234">
                <c:v>1</c:v>
              </c:pt>
              <c:pt idx="235">
                <c:v>0</c:v>
              </c:pt>
              <c:pt idx="236">
                <c:v>1</c:v>
              </c:pt>
              <c:pt idx="237">
                <c:v>-1</c:v>
              </c:pt>
              <c:pt idx="238">
                <c:v>-3</c:v>
              </c:pt>
              <c:pt idx="239">
                <c:v>0</c:v>
              </c:pt>
              <c:pt idx="240">
                <c:v>0</c:v>
              </c:pt>
              <c:pt idx="241">
                <c:v>-1</c:v>
              </c:pt>
              <c:pt idx="242">
                <c:v>0</c:v>
              </c:pt>
              <c:pt idx="243">
                <c:v>-2</c:v>
              </c:pt>
              <c:pt idx="244">
                <c:v>-1</c:v>
              </c:pt>
              <c:pt idx="245">
                <c:v>0</c:v>
              </c:pt>
              <c:pt idx="246">
                <c:v>-4</c:v>
              </c:pt>
              <c:pt idx="247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D3F0-4391-B6E3-8A436340B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2652384"/>
        <c:axId val="552625488"/>
      </c:scatterChart>
      <c:valAx>
        <c:axId val="552652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Average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25488"/>
        <c:crosses val="autoZero"/>
        <c:crossBetween val="midCat"/>
      </c:valAx>
      <c:valAx>
        <c:axId val="55262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Difference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5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Lit>
              <c:formatCode>0.00</c:formatCode>
              <c:ptCount val="248"/>
              <c:pt idx="0">
                <c:v>0</c:v>
              </c:pt>
              <c:pt idx="1">
                <c:v>8</c:v>
              </c:pt>
              <c:pt idx="2">
                <c:v>16</c:v>
              </c:pt>
              <c:pt idx="3">
                <c:v>0</c:v>
              </c:pt>
              <c:pt idx="4">
                <c:v>12</c:v>
              </c:pt>
              <c:pt idx="5">
                <c:v>11</c:v>
              </c:pt>
              <c:pt idx="6">
                <c:v>1</c:v>
              </c:pt>
              <c:pt idx="7">
                <c:v>13</c:v>
              </c:pt>
              <c:pt idx="8">
                <c:v>0</c:v>
              </c:pt>
              <c:pt idx="9">
                <c:v>8</c:v>
              </c:pt>
              <c:pt idx="10">
                <c:v>8</c:v>
              </c:pt>
              <c:pt idx="11">
                <c:v>6</c:v>
              </c:pt>
              <c:pt idx="12">
                <c:v>0</c:v>
              </c:pt>
              <c:pt idx="13">
                <c:v>11</c:v>
              </c:pt>
              <c:pt idx="14">
                <c:v>9</c:v>
              </c:pt>
              <c:pt idx="15">
                <c:v>10</c:v>
              </c:pt>
              <c:pt idx="16">
                <c:v>4</c:v>
              </c:pt>
              <c:pt idx="17">
                <c:v>5</c:v>
              </c:pt>
              <c:pt idx="18">
                <c:v>5</c:v>
              </c:pt>
              <c:pt idx="19">
                <c:v>6</c:v>
              </c:pt>
              <c:pt idx="20">
                <c:v>5</c:v>
              </c:pt>
              <c:pt idx="21">
                <c:v>0</c:v>
              </c:pt>
              <c:pt idx="22">
                <c:v>8</c:v>
              </c:pt>
              <c:pt idx="23">
                <c:v>3</c:v>
              </c:pt>
              <c:pt idx="24">
                <c:v>0</c:v>
              </c:pt>
              <c:pt idx="25">
                <c:v>12</c:v>
              </c:pt>
              <c:pt idx="26">
                <c:v>9</c:v>
              </c:pt>
              <c:pt idx="27">
                <c:v>3</c:v>
              </c:pt>
              <c:pt idx="28">
                <c:v>3</c:v>
              </c:pt>
              <c:pt idx="29">
                <c:v>2</c:v>
              </c:pt>
              <c:pt idx="30">
                <c:v>11</c:v>
              </c:pt>
              <c:pt idx="31">
                <c:v>9</c:v>
              </c:pt>
              <c:pt idx="32">
                <c:v>10</c:v>
              </c:pt>
              <c:pt idx="33">
                <c:v>1</c:v>
              </c:pt>
              <c:pt idx="34">
                <c:v>4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10</c:v>
              </c:pt>
              <c:pt idx="39">
                <c:v>0</c:v>
              </c:pt>
              <c:pt idx="40">
                <c:v>1</c:v>
              </c:pt>
              <c:pt idx="41">
                <c:v>9</c:v>
              </c:pt>
              <c:pt idx="42">
                <c:v>13</c:v>
              </c:pt>
              <c:pt idx="43">
                <c:v>13</c:v>
              </c:pt>
              <c:pt idx="44">
                <c:v>9</c:v>
              </c:pt>
              <c:pt idx="45">
                <c:v>10</c:v>
              </c:pt>
              <c:pt idx="46">
                <c:v>10</c:v>
              </c:pt>
              <c:pt idx="47">
                <c:v>11</c:v>
              </c:pt>
              <c:pt idx="48">
                <c:v>9</c:v>
              </c:pt>
              <c:pt idx="49">
                <c:v>0</c:v>
              </c:pt>
              <c:pt idx="50">
                <c:v>10</c:v>
              </c:pt>
              <c:pt idx="51">
                <c:v>0</c:v>
              </c:pt>
              <c:pt idx="52">
                <c:v>9</c:v>
              </c:pt>
              <c:pt idx="53">
                <c:v>12</c:v>
              </c:pt>
              <c:pt idx="54">
                <c:v>1</c:v>
              </c:pt>
              <c:pt idx="55">
                <c:v>12</c:v>
              </c:pt>
              <c:pt idx="56">
                <c:v>10</c:v>
              </c:pt>
              <c:pt idx="57">
                <c:v>9</c:v>
              </c:pt>
              <c:pt idx="58">
                <c:v>10</c:v>
              </c:pt>
              <c:pt idx="59">
                <c:v>0</c:v>
              </c:pt>
              <c:pt idx="60">
                <c:v>0</c:v>
              </c:pt>
              <c:pt idx="61">
                <c:v>9</c:v>
              </c:pt>
              <c:pt idx="62">
                <c:v>9</c:v>
              </c:pt>
              <c:pt idx="63">
                <c:v>0</c:v>
              </c:pt>
              <c:pt idx="64">
                <c:v>2</c:v>
              </c:pt>
              <c:pt idx="65">
                <c:v>0</c:v>
              </c:pt>
              <c:pt idx="66">
                <c:v>13</c:v>
              </c:pt>
              <c:pt idx="67">
                <c:v>11</c:v>
              </c:pt>
              <c:pt idx="68">
                <c:v>11</c:v>
              </c:pt>
              <c:pt idx="69">
                <c:v>8</c:v>
              </c:pt>
              <c:pt idx="70">
                <c:v>21</c:v>
              </c:pt>
              <c:pt idx="71">
                <c:v>2</c:v>
              </c:pt>
              <c:pt idx="72">
                <c:v>8</c:v>
              </c:pt>
              <c:pt idx="73">
                <c:v>13</c:v>
              </c:pt>
              <c:pt idx="74">
                <c:v>11</c:v>
              </c:pt>
              <c:pt idx="75">
                <c:v>9</c:v>
              </c:pt>
              <c:pt idx="76">
                <c:v>5</c:v>
              </c:pt>
              <c:pt idx="77">
                <c:v>12</c:v>
              </c:pt>
              <c:pt idx="78">
                <c:v>0</c:v>
              </c:pt>
              <c:pt idx="79">
                <c:v>7</c:v>
              </c:pt>
              <c:pt idx="80">
                <c:v>5</c:v>
              </c:pt>
              <c:pt idx="81">
                <c:v>10</c:v>
              </c:pt>
              <c:pt idx="82">
                <c:v>5</c:v>
              </c:pt>
              <c:pt idx="83">
                <c:v>10</c:v>
              </c:pt>
              <c:pt idx="84">
                <c:v>11</c:v>
              </c:pt>
              <c:pt idx="85">
                <c:v>14</c:v>
              </c:pt>
              <c:pt idx="86">
                <c:v>5</c:v>
              </c:pt>
              <c:pt idx="87">
                <c:v>8</c:v>
              </c:pt>
              <c:pt idx="88">
                <c:v>11</c:v>
              </c:pt>
              <c:pt idx="89">
                <c:v>11</c:v>
              </c:pt>
              <c:pt idx="90">
                <c:v>10</c:v>
              </c:pt>
              <c:pt idx="91">
                <c:v>13</c:v>
              </c:pt>
              <c:pt idx="92">
                <c:v>9</c:v>
              </c:pt>
              <c:pt idx="93">
                <c:v>9</c:v>
              </c:pt>
              <c:pt idx="94">
                <c:v>12</c:v>
              </c:pt>
              <c:pt idx="95">
                <c:v>10</c:v>
              </c:pt>
              <c:pt idx="96">
                <c:v>0</c:v>
              </c:pt>
              <c:pt idx="97">
                <c:v>10</c:v>
              </c:pt>
              <c:pt idx="98">
                <c:v>11</c:v>
              </c:pt>
              <c:pt idx="99">
                <c:v>12</c:v>
              </c:pt>
              <c:pt idx="100">
                <c:v>9</c:v>
              </c:pt>
              <c:pt idx="101">
                <c:v>0</c:v>
              </c:pt>
              <c:pt idx="102">
                <c:v>10</c:v>
              </c:pt>
              <c:pt idx="103">
                <c:v>11</c:v>
              </c:pt>
              <c:pt idx="104">
                <c:v>11</c:v>
              </c:pt>
              <c:pt idx="105">
                <c:v>8</c:v>
              </c:pt>
              <c:pt idx="106">
                <c:v>10</c:v>
              </c:pt>
              <c:pt idx="107">
                <c:v>11</c:v>
              </c:pt>
              <c:pt idx="108">
                <c:v>11</c:v>
              </c:pt>
              <c:pt idx="109">
                <c:v>10</c:v>
              </c:pt>
              <c:pt idx="110">
                <c:v>0</c:v>
              </c:pt>
              <c:pt idx="111">
                <c:v>11</c:v>
              </c:pt>
              <c:pt idx="112">
                <c:v>12</c:v>
              </c:pt>
              <c:pt idx="113">
                <c:v>5</c:v>
              </c:pt>
              <c:pt idx="114">
                <c:v>3</c:v>
              </c:pt>
              <c:pt idx="115">
                <c:v>3</c:v>
              </c:pt>
              <c:pt idx="116">
                <c:v>0</c:v>
              </c:pt>
              <c:pt idx="117">
                <c:v>0</c:v>
              </c:pt>
              <c:pt idx="118">
                <c:v>6</c:v>
              </c:pt>
              <c:pt idx="119">
                <c:v>0</c:v>
              </c:pt>
              <c:pt idx="120">
                <c:v>3</c:v>
              </c:pt>
              <c:pt idx="121">
                <c:v>12</c:v>
              </c:pt>
              <c:pt idx="122">
                <c:v>10</c:v>
              </c:pt>
              <c:pt idx="123">
                <c:v>13</c:v>
              </c:pt>
              <c:pt idx="124">
                <c:v>11</c:v>
              </c:pt>
              <c:pt idx="125">
                <c:v>15</c:v>
              </c:pt>
              <c:pt idx="126">
                <c:v>12</c:v>
              </c:pt>
              <c:pt idx="127">
                <c:v>14</c:v>
              </c:pt>
              <c:pt idx="128">
                <c:v>7</c:v>
              </c:pt>
              <c:pt idx="129">
                <c:v>8</c:v>
              </c:pt>
              <c:pt idx="130">
                <c:v>12</c:v>
              </c:pt>
              <c:pt idx="131">
                <c:v>11</c:v>
              </c:pt>
              <c:pt idx="132">
                <c:v>2</c:v>
              </c:pt>
              <c:pt idx="133">
                <c:v>7</c:v>
              </c:pt>
              <c:pt idx="134">
                <c:v>1</c:v>
              </c:pt>
              <c:pt idx="135">
                <c:v>0</c:v>
              </c:pt>
              <c:pt idx="136">
                <c:v>10</c:v>
              </c:pt>
              <c:pt idx="137">
                <c:v>0</c:v>
              </c:pt>
              <c:pt idx="138">
                <c:v>0</c:v>
              </c:pt>
              <c:pt idx="139">
                <c:v>0</c:v>
              </c:pt>
              <c:pt idx="140">
                <c:v>4</c:v>
              </c:pt>
              <c:pt idx="141">
                <c:v>3</c:v>
              </c:pt>
              <c:pt idx="142">
                <c:v>0</c:v>
              </c:pt>
              <c:pt idx="143">
                <c:v>0</c:v>
              </c:pt>
              <c:pt idx="144">
                <c:v>0</c:v>
              </c:pt>
              <c:pt idx="145">
                <c:v>2</c:v>
              </c:pt>
              <c:pt idx="146">
                <c:v>3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9</c:v>
              </c:pt>
              <c:pt idx="151">
                <c:v>8</c:v>
              </c:pt>
              <c:pt idx="152">
                <c:v>6</c:v>
              </c:pt>
              <c:pt idx="153">
                <c:v>6</c:v>
              </c:pt>
              <c:pt idx="154">
                <c:v>7</c:v>
              </c:pt>
              <c:pt idx="155">
                <c:v>11</c:v>
              </c:pt>
              <c:pt idx="156">
                <c:v>12</c:v>
              </c:pt>
              <c:pt idx="157">
                <c:v>10</c:v>
              </c:pt>
              <c:pt idx="158">
                <c:v>12</c:v>
              </c:pt>
              <c:pt idx="159">
                <c:v>11</c:v>
              </c:pt>
              <c:pt idx="160">
                <c:v>9</c:v>
              </c:pt>
              <c:pt idx="161">
                <c:v>10</c:v>
              </c:pt>
              <c:pt idx="162">
                <c:v>9</c:v>
              </c:pt>
              <c:pt idx="163">
                <c:v>9</c:v>
              </c:pt>
              <c:pt idx="164">
                <c:v>11</c:v>
              </c:pt>
              <c:pt idx="165">
                <c:v>5</c:v>
              </c:pt>
              <c:pt idx="166">
                <c:v>11</c:v>
              </c:pt>
              <c:pt idx="167">
                <c:v>9</c:v>
              </c:pt>
              <c:pt idx="168">
                <c:v>8</c:v>
              </c:pt>
              <c:pt idx="169">
                <c:v>8</c:v>
              </c:pt>
              <c:pt idx="170">
                <c:v>10</c:v>
              </c:pt>
              <c:pt idx="171">
                <c:v>7</c:v>
              </c:pt>
              <c:pt idx="172">
                <c:v>14</c:v>
              </c:pt>
              <c:pt idx="173">
                <c:v>2</c:v>
              </c:pt>
              <c:pt idx="174">
                <c:v>11</c:v>
              </c:pt>
              <c:pt idx="175">
                <c:v>12</c:v>
              </c:pt>
              <c:pt idx="176">
                <c:v>10</c:v>
              </c:pt>
              <c:pt idx="177">
                <c:v>8</c:v>
              </c:pt>
              <c:pt idx="178">
                <c:v>9</c:v>
              </c:pt>
              <c:pt idx="179">
                <c:v>10</c:v>
              </c:pt>
              <c:pt idx="180">
                <c:v>7</c:v>
              </c:pt>
              <c:pt idx="181">
                <c:v>11</c:v>
              </c:pt>
              <c:pt idx="182">
                <c:v>10</c:v>
              </c:pt>
              <c:pt idx="183">
                <c:v>14</c:v>
              </c:pt>
              <c:pt idx="184">
                <c:v>2</c:v>
              </c:pt>
              <c:pt idx="185">
                <c:v>8</c:v>
              </c:pt>
              <c:pt idx="186">
                <c:v>0</c:v>
              </c:pt>
              <c:pt idx="187">
                <c:v>2</c:v>
              </c:pt>
              <c:pt idx="188">
                <c:v>2</c:v>
              </c:pt>
              <c:pt idx="189">
                <c:v>12</c:v>
              </c:pt>
              <c:pt idx="190">
                <c:v>9</c:v>
              </c:pt>
              <c:pt idx="191">
                <c:v>5</c:v>
              </c:pt>
              <c:pt idx="192">
                <c:v>8</c:v>
              </c:pt>
              <c:pt idx="193">
                <c:v>10</c:v>
              </c:pt>
              <c:pt idx="194">
                <c:v>8</c:v>
              </c:pt>
              <c:pt idx="195">
                <c:v>4</c:v>
              </c:pt>
              <c:pt idx="196">
                <c:v>2</c:v>
              </c:pt>
              <c:pt idx="197">
                <c:v>2</c:v>
              </c:pt>
              <c:pt idx="198">
                <c:v>11</c:v>
              </c:pt>
              <c:pt idx="199">
                <c:v>10</c:v>
              </c:pt>
              <c:pt idx="200">
                <c:v>10</c:v>
              </c:pt>
              <c:pt idx="201">
                <c:v>12</c:v>
              </c:pt>
              <c:pt idx="202">
                <c:v>8</c:v>
              </c:pt>
              <c:pt idx="203">
                <c:v>7</c:v>
              </c:pt>
              <c:pt idx="204">
                <c:v>22</c:v>
              </c:pt>
              <c:pt idx="205">
                <c:v>12</c:v>
              </c:pt>
              <c:pt idx="206">
                <c:v>9</c:v>
              </c:pt>
              <c:pt idx="207">
                <c:v>11</c:v>
              </c:pt>
              <c:pt idx="208">
                <c:v>10</c:v>
              </c:pt>
              <c:pt idx="209">
                <c:v>11</c:v>
              </c:pt>
              <c:pt idx="210">
                <c:v>10</c:v>
              </c:pt>
              <c:pt idx="211">
                <c:v>10</c:v>
              </c:pt>
              <c:pt idx="212">
                <c:v>11</c:v>
              </c:pt>
              <c:pt idx="213">
                <c:v>2</c:v>
              </c:pt>
              <c:pt idx="214">
                <c:v>0</c:v>
              </c:pt>
              <c:pt idx="215">
                <c:v>0</c:v>
              </c:pt>
              <c:pt idx="216">
                <c:v>22</c:v>
              </c:pt>
              <c:pt idx="217">
                <c:v>12</c:v>
              </c:pt>
              <c:pt idx="218">
                <c:v>3</c:v>
              </c:pt>
              <c:pt idx="219">
                <c:v>8</c:v>
              </c:pt>
              <c:pt idx="220">
                <c:v>9</c:v>
              </c:pt>
              <c:pt idx="221">
                <c:v>0</c:v>
              </c:pt>
              <c:pt idx="222">
                <c:v>7</c:v>
              </c:pt>
              <c:pt idx="223">
                <c:v>8</c:v>
              </c:pt>
              <c:pt idx="224">
                <c:v>9</c:v>
              </c:pt>
              <c:pt idx="225">
                <c:v>10</c:v>
              </c:pt>
              <c:pt idx="226">
                <c:v>2</c:v>
              </c:pt>
              <c:pt idx="227">
                <c:v>9</c:v>
              </c:pt>
              <c:pt idx="228">
                <c:v>0</c:v>
              </c:pt>
              <c:pt idx="229">
                <c:v>0</c:v>
              </c:pt>
              <c:pt idx="230">
                <c:v>3</c:v>
              </c:pt>
              <c:pt idx="231">
                <c:v>0</c:v>
              </c:pt>
              <c:pt idx="232">
                <c:v>12</c:v>
              </c:pt>
              <c:pt idx="233">
                <c:v>10</c:v>
              </c:pt>
              <c:pt idx="234">
                <c:v>9</c:v>
              </c:pt>
              <c:pt idx="235">
                <c:v>10</c:v>
              </c:pt>
              <c:pt idx="236">
                <c:v>12</c:v>
              </c:pt>
              <c:pt idx="237">
                <c:v>4</c:v>
              </c:pt>
              <c:pt idx="238">
                <c:v>14</c:v>
              </c:pt>
              <c:pt idx="239">
                <c:v>11</c:v>
              </c:pt>
              <c:pt idx="240">
                <c:v>0</c:v>
              </c:pt>
              <c:pt idx="241">
                <c:v>3</c:v>
              </c:pt>
              <c:pt idx="242">
                <c:v>0</c:v>
              </c:pt>
              <c:pt idx="243">
                <c:v>4</c:v>
              </c:pt>
              <c:pt idx="244">
                <c:v>3</c:v>
              </c:pt>
              <c:pt idx="245">
                <c:v>7</c:v>
              </c:pt>
              <c:pt idx="246">
                <c:v>10</c:v>
              </c:pt>
              <c:pt idx="247">
                <c:v>0</c:v>
              </c:pt>
            </c:numLit>
          </c:xVal>
          <c:yVal>
            <c:numLit>
              <c:formatCode>0.00</c:formatCode>
              <c:ptCount val="248"/>
              <c:pt idx="0">
                <c:v>0</c:v>
              </c:pt>
              <c:pt idx="1">
                <c:v>15</c:v>
              </c:pt>
              <c:pt idx="2">
                <c:v>21</c:v>
              </c:pt>
              <c:pt idx="3">
                <c:v>0</c:v>
              </c:pt>
              <c:pt idx="4">
                <c:v>10</c:v>
              </c:pt>
              <c:pt idx="5">
                <c:v>10</c:v>
              </c:pt>
              <c:pt idx="6">
                <c:v>0</c:v>
              </c:pt>
              <c:pt idx="7">
                <c:v>14</c:v>
              </c:pt>
              <c:pt idx="8">
                <c:v>0</c:v>
              </c:pt>
              <c:pt idx="9">
                <c:v>6</c:v>
              </c:pt>
              <c:pt idx="10">
                <c:v>9</c:v>
              </c:pt>
              <c:pt idx="11">
                <c:v>5</c:v>
              </c:pt>
              <c:pt idx="12">
                <c:v>0</c:v>
              </c:pt>
              <c:pt idx="13">
                <c:v>13</c:v>
              </c:pt>
              <c:pt idx="14">
                <c:v>9</c:v>
              </c:pt>
              <c:pt idx="15">
                <c:v>12</c:v>
              </c:pt>
              <c:pt idx="16">
                <c:v>6</c:v>
              </c:pt>
              <c:pt idx="17">
                <c:v>6</c:v>
              </c:pt>
              <c:pt idx="18">
                <c:v>5</c:v>
              </c:pt>
              <c:pt idx="19">
                <c:v>5</c:v>
              </c:pt>
              <c:pt idx="20">
                <c:v>6</c:v>
              </c:pt>
              <c:pt idx="21">
                <c:v>0</c:v>
              </c:pt>
              <c:pt idx="22">
                <c:v>4</c:v>
              </c:pt>
              <c:pt idx="23">
                <c:v>2</c:v>
              </c:pt>
              <c:pt idx="24">
                <c:v>0</c:v>
              </c:pt>
              <c:pt idx="25">
                <c:v>13</c:v>
              </c:pt>
              <c:pt idx="26">
                <c:v>6</c:v>
              </c:pt>
              <c:pt idx="27">
                <c:v>1</c:v>
              </c:pt>
              <c:pt idx="28">
                <c:v>4</c:v>
              </c:pt>
              <c:pt idx="29">
                <c:v>0</c:v>
              </c:pt>
              <c:pt idx="30">
                <c:v>12</c:v>
              </c:pt>
              <c:pt idx="31">
                <c:v>12</c:v>
              </c:pt>
              <c:pt idx="32">
                <c:v>10</c:v>
              </c:pt>
              <c:pt idx="33">
                <c:v>3</c:v>
              </c:pt>
              <c:pt idx="34">
                <c:v>4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10</c:v>
              </c:pt>
              <c:pt idx="39">
                <c:v>0</c:v>
              </c:pt>
              <c:pt idx="40">
                <c:v>0</c:v>
              </c:pt>
              <c:pt idx="41">
                <c:v>3</c:v>
              </c:pt>
              <c:pt idx="42">
                <c:v>13</c:v>
              </c:pt>
              <c:pt idx="43">
                <c:v>11</c:v>
              </c:pt>
              <c:pt idx="44">
                <c:v>9</c:v>
              </c:pt>
              <c:pt idx="45">
                <c:v>9</c:v>
              </c:pt>
              <c:pt idx="46">
                <c:v>12</c:v>
              </c:pt>
              <c:pt idx="47">
                <c:v>12</c:v>
              </c:pt>
              <c:pt idx="48">
                <c:v>10</c:v>
              </c:pt>
              <c:pt idx="49">
                <c:v>0</c:v>
              </c:pt>
              <c:pt idx="50">
                <c:v>12</c:v>
              </c:pt>
              <c:pt idx="51">
                <c:v>0</c:v>
              </c:pt>
              <c:pt idx="52">
                <c:v>10</c:v>
              </c:pt>
              <c:pt idx="53">
                <c:v>12</c:v>
              </c:pt>
              <c:pt idx="54">
                <c:v>2</c:v>
              </c:pt>
              <c:pt idx="55">
                <c:v>12</c:v>
              </c:pt>
              <c:pt idx="56">
                <c:v>11</c:v>
              </c:pt>
              <c:pt idx="57">
                <c:v>10</c:v>
              </c:pt>
              <c:pt idx="58">
                <c:v>8</c:v>
              </c:pt>
              <c:pt idx="59">
                <c:v>0</c:v>
              </c:pt>
              <c:pt idx="60">
                <c:v>0</c:v>
              </c:pt>
              <c:pt idx="61">
                <c:v>10</c:v>
              </c:pt>
              <c:pt idx="62">
                <c:v>10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13</c:v>
              </c:pt>
              <c:pt idx="67">
                <c:v>11</c:v>
              </c:pt>
              <c:pt idx="68">
                <c:v>11</c:v>
              </c:pt>
              <c:pt idx="69">
                <c:v>9</c:v>
              </c:pt>
              <c:pt idx="70">
                <c:v>21</c:v>
              </c:pt>
              <c:pt idx="71">
                <c:v>0</c:v>
              </c:pt>
              <c:pt idx="72">
                <c:v>9</c:v>
              </c:pt>
              <c:pt idx="73">
                <c:v>11</c:v>
              </c:pt>
              <c:pt idx="74">
                <c:v>11</c:v>
              </c:pt>
              <c:pt idx="75">
                <c:v>9</c:v>
              </c:pt>
              <c:pt idx="76">
                <c:v>10</c:v>
              </c:pt>
              <c:pt idx="77">
                <c:v>11</c:v>
              </c:pt>
              <c:pt idx="78">
                <c:v>0</c:v>
              </c:pt>
              <c:pt idx="79">
                <c:v>6</c:v>
              </c:pt>
              <c:pt idx="80">
                <c:v>8</c:v>
              </c:pt>
              <c:pt idx="81">
                <c:v>10</c:v>
              </c:pt>
              <c:pt idx="82">
                <c:v>7</c:v>
              </c:pt>
              <c:pt idx="83">
                <c:v>11</c:v>
              </c:pt>
              <c:pt idx="84">
                <c:v>9</c:v>
              </c:pt>
              <c:pt idx="85">
                <c:v>12</c:v>
              </c:pt>
              <c:pt idx="86">
                <c:v>4</c:v>
              </c:pt>
              <c:pt idx="87">
                <c:v>8</c:v>
              </c:pt>
              <c:pt idx="88">
                <c:v>11</c:v>
              </c:pt>
              <c:pt idx="89">
                <c:v>10</c:v>
              </c:pt>
              <c:pt idx="90">
                <c:v>11</c:v>
              </c:pt>
              <c:pt idx="91">
                <c:v>12</c:v>
              </c:pt>
              <c:pt idx="92">
                <c:v>10</c:v>
              </c:pt>
              <c:pt idx="93">
                <c:v>7</c:v>
              </c:pt>
              <c:pt idx="94">
                <c:v>11</c:v>
              </c:pt>
              <c:pt idx="95">
                <c:v>11</c:v>
              </c:pt>
              <c:pt idx="96">
                <c:v>0</c:v>
              </c:pt>
              <c:pt idx="97">
                <c:v>10</c:v>
              </c:pt>
              <c:pt idx="98">
                <c:v>10</c:v>
              </c:pt>
              <c:pt idx="99">
                <c:v>8</c:v>
              </c:pt>
              <c:pt idx="100">
                <c:v>10</c:v>
              </c:pt>
              <c:pt idx="101">
                <c:v>0</c:v>
              </c:pt>
              <c:pt idx="102">
                <c:v>10</c:v>
              </c:pt>
              <c:pt idx="103">
                <c:v>10</c:v>
              </c:pt>
              <c:pt idx="104">
                <c:v>12</c:v>
              </c:pt>
              <c:pt idx="105">
                <c:v>5</c:v>
              </c:pt>
              <c:pt idx="106">
                <c:v>10</c:v>
              </c:pt>
              <c:pt idx="107">
                <c:v>11</c:v>
              </c:pt>
              <c:pt idx="108">
                <c:v>9</c:v>
              </c:pt>
              <c:pt idx="109">
                <c:v>10</c:v>
              </c:pt>
              <c:pt idx="110">
                <c:v>0</c:v>
              </c:pt>
              <c:pt idx="111">
                <c:v>15</c:v>
              </c:pt>
              <c:pt idx="112">
                <c:v>11</c:v>
              </c:pt>
              <c:pt idx="113">
                <c:v>7</c:v>
              </c:pt>
              <c:pt idx="114">
                <c:v>0</c:v>
              </c:pt>
              <c:pt idx="115">
                <c:v>0</c:v>
              </c:pt>
              <c:pt idx="116">
                <c:v>3</c:v>
              </c:pt>
              <c:pt idx="117">
                <c:v>0</c:v>
              </c:pt>
              <c:pt idx="118">
                <c:v>4</c:v>
              </c:pt>
              <c:pt idx="119">
                <c:v>0</c:v>
              </c:pt>
              <c:pt idx="120">
                <c:v>3</c:v>
              </c:pt>
              <c:pt idx="121">
                <c:v>12</c:v>
              </c:pt>
              <c:pt idx="122">
                <c:v>10</c:v>
              </c:pt>
              <c:pt idx="123">
                <c:v>13</c:v>
              </c:pt>
              <c:pt idx="124">
                <c:v>11</c:v>
              </c:pt>
              <c:pt idx="125">
                <c:v>22</c:v>
              </c:pt>
              <c:pt idx="126">
                <c:v>12</c:v>
              </c:pt>
              <c:pt idx="127">
                <c:v>11</c:v>
              </c:pt>
              <c:pt idx="128">
                <c:v>5</c:v>
              </c:pt>
              <c:pt idx="129">
                <c:v>5</c:v>
              </c:pt>
              <c:pt idx="130">
                <c:v>12</c:v>
              </c:pt>
              <c:pt idx="131">
                <c:v>9</c:v>
              </c:pt>
              <c:pt idx="132">
                <c:v>1</c:v>
              </c:pt>
              <c:pt idx="133">
                <c:v>10</c:v>
              </c:pt>
              <c:pt idx="134">
                <c:v>4</c:v>
              </c:pt>
              <c:pt idx="135">
                <c:v>0</c:v>
              </c:pt>
              <c:pt idx="136">
                <c:v>11</c:v>
              </c:pt>
              <c:pt idx="137">
                <c:v>0</c:v>
              </c:pt>
              <c:pt idx="138">
                <c:v>1</c:v>
              </c:pt>
              <c:pt idx="139">
                <c:v>0</c:v>
              </c:pt>
              <c:pt idx="140">
                <c:v>3</c:v>
              </c:pt>
              <c:pt idx="141">
                <c:v>3</c:v>
              </c:pt>
              <c:pt idx="142">
                <c:v>0</c:v>
              </c:pt>
              <c:pt idx="143">
                <c:v>1</c:v>
              </c:pt>
              <c:pt idx="144">
                <c:v>0</c:v>
              </c:pt>
              <c:pt idx="145">
                <c:v>4</c:v>
              </c:pt>
              <c:pt idx="146">
                <c:v>4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8</c:v>
              </c:pt>
              <c:pt idx="151">
                <c:v>7</c:v>
              </c:pt>
              <c:pt idx="152">
                <c:v>6</c:v>
              </c:pt>
              <c:pt idx="153">
                <c:v>10</c:v>
              </c:pt>
              <c:pt idx="154">
                <c:v>9</c:v>
              </c:pt>
              <c:pt idx="155">
                <c:v>11</c:v>
              </c:pt>
              <c:pt idx="156">
                <c:v>12</c:v>
              </c:pt>
              <c:pt idx="157">
                <c:v>11</c:v>
              </c:pt>
              <c:pt idx="158">
                <c:v>11</c:v>
              </c:pt>
              <c:pt idx="159">
                <c:v>8</c:v>
              </c:pt>
              <c:pt idx="160">
                <c:v>10</c:v>
              </c:pt>
              <c:pt idx="161">
                <c:v>12</c:v>
              </c:pt>
              <c:pt idx="162">
                <c:v>10</c:v>
              </c:pt>
              <c:pt idx="163">
                <c:v>10</c:v>
              </c:pt>
              <c:pt idx="164">
                <c:v>10</c:v>
              </c:pt>
              <c:pt idx="165">
                <c:v>4</c:v>
              </c:pt>
              <c:pt idx="166">
                <c:v>12</c:v>
              </c:pt>
              <c:pt idx="167">
                <c:v>7</c:v>
              </c:pt>
              <c:pt idx="168">
                <c:v>8</c:v>
              </c:pt>
              <c:pt idx="169">
                <c:v>9</c:v>
              </c:pt>
              <c:pt idx="170">
                <c:v>9</c:v>
              </c:pt>
              <c:pt idx="171">
                <c:v>1</c:v>
              </c:pt>
              <c:pt idx="172">
                <c:v>13</c:v>
              </c:pt>
              <c:pt idx="173">
                <c:v>4</c:v>
              </c:pt>
              <c:pt idx="174">
                <c:v>12</c:v>
              </c:pt>
              <c:pt idx="175">
                <c:v>12</c:v>
              </c:pt>
              <c:pt idx="176">
                <c:v>9</c:v>
              </c:pt>
              <c:pt idx="177">
                <c:v>9</c:v>
              </c:pt>
              <c:pt idx="178">
                <c:v>10</c:v>
              </c:pt>
              <c:pt idx="179">
                <c:v>10</c:v>
              </c:pt>
              <c:pt idx="180">
                <c:v>9</c:v>
              </c:pt>
              <c:pt idx="181">
                <c:v>9</c:v>
              </c:pt>
              <c:pt idx="182">
                <c:v>9</c:v>
              </c:pt>
              <c:pt idx="183">
                <c:v>12</c:v>
              </c:pt>
              <c:pt idx="184">
                <c:v>1</c:v>
              </c:pt>
              <c:pt idx="185">
                <c:v>8</c:v>
              </c:pt>
              <c:pt idx="186">
                <c:v>0</c:v>
              </c:pt>
              <c:pt idx="187">
                <c:v>1</c:v>
              </c:pt>
              <c:pt idx="188">
                <c:v>2</c:v>
              </c:pt>
              <c:pt idx="189">
                <c:v>11</c:v>
              </c:pt>
              <c:pt idx="190">
                <c:v>10</c:v>
              </c:pt>
              <c:pt idx="191">
                <c:v>5</c:v>
              </c:pt>
              <c:pt idx="192">
                <c:v>9</c:v>
              </c:pt>
              <c:pt idx="193">
                <c:v>11</c:v>
              </c:pt>
              <c:pt idx="194">
                <c:v>9</c:v>
              </c:pt>
              <c:pt idx="195">
                <c:v>3</c:v>
              </c:pt>
              <c:pt idx="196">
                <c:v>2</c:v>
              </c:pt>
              <c:pt idx="197">
                <c:v>2</c:v>
              </c:pt>
              <c:pt idx="198">
                <c:v>11</c:v>
              </c:pt>
              <c:pt idx="199">
                <c:v>10</c:v>
              </c:pt>
              <c:pt idx="200">
                <c:v>10</c:v>
              </c:pt>
              <c:pt idx="201">
                <c:v>11</c:v>
              </c:pt>
              <c:pt idx="202">
                <c:v>4</c:v>
              </c:pt>
              <c:pt idx="203">
                <c:v>6</c:v>
              </c:pt>
              <c:pt idx="204">
                <c:v>22</c:v>
              </c:pt>
              <c:pt idx="205">
                <c:v>12</c:v>
              </c:pt>
              <c:pt idx="206">
                <c:v>9</c:v>
              </c:pt>
              <c:pt idx="207">
                <c:v>10</c:v>
              </c:pt>
              <c:pt idx="208">
                <c:v>10</c:v>
              </c:pt>
              <c:pt idx="209">
                <c:v>11</c:v>
              </c:pt>
              <c:pt idx="210">
                <c:v>10</c:v>
              </c:pt>
              <c:pt idx="211">
                <c:v>11</c:v>
              </c:pt>
              <c:pt idx="212">
                <c:v>11</c:v>
              </c:pt>
              <c:pt idx="213">
                <c:v>10</c:v>
              </c:pt>
              <c:pt idx="214">
                <c:v>0</c:v>
              </c:pt>
              <c:pt idx="215">
                <c:v>0</c:v>
              </c:pt>
              <c:pt idx="216">
                <c:v>22</c:v>
              </c:pt>
              <c:pt idx="217">
                <c:v>11</c:v>
              </c:pt>
              <c:pt idx="218">
                <c:v>4</c:v>
              </c:pt>
              <c:pt idx="219">
                <c:v>11</c:v>
              </c:pt>
              <c:pt idx="220">
                <c:v>11</c:v>
              </c:pt>
              <c:pt idx="221">
                <c:v>0</c:v>
              </c:pt>
              <c:pt idx="222">
                <c:v>8</c:v>
              </c:pt>
              <c:pt idx="223">
                <c:v>4</c:v>
              </c:pt>
              <c:pt idx="224">
                <c:v>10</c:v>
              </c:pt>
              <c:pt idx="225">
                <c:v>10</c:v>
              </c:pt>
              <c:pt idx="226">
                <c:v>5</c:v>
              </c:pt>
              <c:pt idx="227">
                <c:v>10</c:v>
              </c:pt>
              <c:pt idx="228">
                <c:v>0</c:v>
              </c:pt>
              <c:pt idx="229">
                <c:v>4</c:v>
              </c:pt>
              <c:pt idx="230">
                <c:v>0</c:v>
              </c:pt>
              <c:pt idx="231">
                <c:v>0</c:v>
              </c:pt>
              <c:pt idx="232">
                <c:v>11</c:v>
              </c:pt>
              <c:pt idx="233">
                <c:v>9</c:v>
              </c:pt>
              <c:pt idx="234">
                <c:v>10</c:v>
              </c:pt>
              <c:pt idx="235">
                <c:v>10</c:v>
              </c:pt>
              <c:pt idx="236">
                <c:v>13</c:v>
              </c:pt>
              <c:pt idx="237">
                <c:v>3</c:v>
              </c:pt>
              <c:pt idx="238">
                <c:v>11</c:v>
              </c:pt>
              <c:pt idx="239">
                <c:v>11</c:v>
              </c:pt>
              <c:pt idx="240">
                <c:v>0</c:v>
              </c:pt>
              <c:pt idx="241">
                <c:v>2</c:v>
              </c:pt>
              <c:pt idx="242">
                <c:v>0</c:v>
              </c:pt>
              <c:pt idx="243">
                <c:v>2</c:v>
              </c:pt>
              <c:pt idx="244">
                <c:v>2</c:v>
              </c:pt>
              <c:pt idx="245">
                <c:v>7</c:v>
              </c:pt>
              <c:pt idx="246">
                <c:v>6</c:v>
              </c:pt>
              <c:pt idx="247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8BDF-4032-99F3-0563965D9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2652384"/>
        <c:axId val="552625488"/>
      </c:scatterChart>
      <c:valAx>
        <c:axId val="552652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COSTLYHELPPRE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25488"/>
        <c:crosses val="autoZero"/>
        <c:crossBetween val="midCat"/>
      </c:valAx>
      <c:valAx>
        <c:axId val="55262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COSTLYHELPPOST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5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9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0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4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4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4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3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D457-A0CA-4F5B-B929-F79AF653E06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C5DD-0484-4ACD-B688-8585D7E4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4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681" y="-34038"/>
            <a:ext cx="10183787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/>
              <a:t>Supplemental Figure 1. </a:t>
            </a:r>
            <a:r>
              <a:rPr lang="en-US" sz="1800" dirty="0"/>
              <a:t>Study design.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3681" y="1362189"/>
            <a:ext cx="1578124" cy="258532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Recruitment via advertising - Prescreening for study inclusion; within-sex randomization to Group </a:t>
            </a:r>
          </a:p>
          <a:p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52181" y="1493487"/>
            <a:ext cx="1702050" cy="203132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Levenson Self Report Psychopathic Traits Scale; view </a:t>
            </a:r>
            <a:r>
              <a:rPr lang="en-US" dirty="0" err="1"/>
              <a:t>AlAn’s</a:t>
            </a:r>
            <a:r>
              <a:rPr lang="en-US" dirty="0"/>
              <a:t> Game instructions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1518" y="1931636"/>
            <a:ext cx="1562574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RUN 1 –</a:t>
            </a:r>
            <a:r>
              <a:rPr lang="en-US" dirty="0"/>
              <a:t> Play </a:t>
            </a:r>
            <a:r>
              <a:rPr lang="en-US" dirty="0" err="1"/>
              <a:t>AlAn’s</a:t>
            </a:r>
            <a:r>
              <a:rPr lang="en-US" dirty="0"/>
              <a:t> Short Game v.2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29926" y="883885"/>
            <a:ext cx="1562574" cy="14773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GROUP 1</a:t>
            </a:r>
          </a:p>
          <a:p>
            <a:r>
              <a:rPr lang="en-US" b="1" dirty="0"/>
              <a:t>Moral Elevation </a:t>
            </a:r>
            <a:r>
              <a:rPr lang="en-US" dirty="0"/>
              <a:t>Stimulus Video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98334" y="1960209"/>
            <a:ext cx="1562574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RUN 2 –</a:t>
            </a:r>
            <a:r>
              <a:rPr lang="en-US" dirty="0"/>
              <a:t> Play </a:t>
            </a:r>
            <a:r>
              <a:rPr lang="en-US" dirty="0" err="1"/>
              <a:t>AlAn’s</a:t>
            </a:r>
            <a:r>
              <a:rPr lang="en-US" dirty="0"/>
              <a:t> Short Game v.2</a:t>
            </a:r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1747593" y="2496758"/>
            <a:ext cx="8769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-540000">
            <a:off x="4379564" y="2505736"/>
            <a:ext cx="274320" cy="465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5905500" y="1222451"/>
            <a:ext cx="609894" cy="6211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</p:cNvCxnSpPr>
          <p:nvPr/>
        </p:nvCxnSpPr>
        <p:spPr>
          <a:xfrm>
            <a:off x="8092500" y="1174958"/>
            <a:ext cx="727650" cy="7733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-540000">
            <a:off x="9962860" y="2481773"/>
            <a:ext cx="274320" cy="465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260794" y="2312092"/>
            <a:ext cx="1562574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Demographics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41646" y="3357457"/>
            <a:ext cx="1562574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GROUP 2</a:t>
            </a:r>
          </a:p>
          <a:p>
            <a:r>
              <a:rPr lang="en-US" b="1" dirty="0"/>
              <a:t>Nature </a:t>
            </a:r>
            <a:r>
              <a:rPr lang="en-US" dirty="0"/>
              <a:t>Stimulus Video</a:t>
            </a: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>
            <a:off x="5905500" y="3001324"/>
            <a:ext cx="621614" cy="6946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8104220" y="2944580"/>
            <a:ext cx="820705" cy="7039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56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64EEE5D-DC09-7AAF-728E-7207E6A364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529490"/>
              </p:ext>
            </p:extLst>
          </p:nvPr>
        </p:nvGraphicFramePr>
        <p:xfrm>
          <a:off x="5916635" y="1938810"/>
          <a:ext cx="6256315" cy="398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630684C-95A8-0CBC-D166-7B61B63F2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470224"/>
              </p:ext>
            </p:extLst>
          </p:nvPr>
        </p:nvGraphicFramePr>
        <p:xfrm>
          <a:off x="38100" y="2104767"/>
          <a:ext cx="5762625" cy="389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83739"/>
            <a:ext cx="12192000" cy="1783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dirty="0"/>
              <a:t>Supplemental Figure 2. </a:t>
            </a:r>
            <a:r>
              <a:rPr lang="en-US" sz="1800" dirty="0"/>
              <a:t>Selecting those who viewed the control video (n=248) and examining agreement between Runs 1 and 2 on </a:t>
            </a:r>
            <a:r>
              <a:rPr lang="en-US" sz="1800" dirty="0" err="1"/>
              <a:t>AlAn’s</a:t>
            </a:r>
            <a:r>
              <a:rPr lang="en-US" sz="1800" dirty="0"/>
              <a:t> short game v2 performance (amount of prosocial behavior.).  </a:t>
            </a:r>
            <a:r>
              <a:rPr lang="en-US" sz="1800" b="1" dirty="0"/>
              <a:t>Panel A.</a:t>
            </a:r>
            <a:r>
              <a:rPr lang="en-US" sz="1800" dirty="0"/>
              <a:t> Graphing prosocial behavior (# of rejected Trial Type A and accepted Trial Type B, range 0-22) from Run 1 (prior to viewing the video and indicated as “COSTLYHELPPRE” on the X Axis below) and Run 2 (after watching the video and indicated as “COSTLYHELPPOST” on the Y-Axis below). These two variables were significantly correlated (</a:t>
            </a:r>
            <a:r>
              <a:rPr lang="en-US" sz="1800" i="1" dirty="0"/>
              <a:t>r</a:t>
            </a:r>
            <a:r>
              <a:rPr lang="en-US" sz="1800" dirty="0"/>
              <a:t>=0.93; </a:t>
            </a:r>
            <a:r>
              <a:rPr lang="en-US" sz="1800" i="1" dirty="0"/>
              <a:t>p</a:t>
            </a:r>
            <a:r>
              <a:rPr lang="en-US" sz="1800" dirty="0"/>
              <a:t>&lt;0.001). Paired t-test examining prosocial behavior before (mean of 7.16 prosocial behaviors) vs. after the nature video (mean of 7.17 prosocial behaviors) was non-significant (</a:t>
            </a:r>
            <a:r>
              <a:rPr lang="en-US" sz="1800" i="1" dirty="0"/>
              <a:t>p-value</a:t>
            </a:r>
            <a:r>
              <a:rPr lang="en-US" sz="1800" dirty="0"/>
              <a:t>=0.97). </a:t>
            </a:r>
            <a:r>
              <a:rPr lang="en-US" sz="1800" b="1" dirty="0"/>
              <a:t>Panel B.</a:t>
            </a:r>
            <a:r>
              <a:rPr lang="en-US" sz="1800" dirty="0"/>
              <a:t> Presenting Bland Altman Analyses – The Y Axis shows the difference in prosocial behavior between Run 1 and 2 (prosocial behavior Run 2 minus prosocial behavior Run 1).  The X-Axis shows the average amount of prosocial behavior across Runs 1 and 2 (prosocial behavior from Run 1 plus prosocial behavior from Run 2, divided by 2).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910" y="1867441"/>
            <a:ext cx="123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Panel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107" y="1808762"/>
            <a:ext cx="123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Panel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D7796-85BD-4CC0-8AE6-33C1DFD343C1}"/>
              </a:ext>
            </a:extLst>
          </p:cNvPr>
          <p:cNvSpPr txBox="1"/>
          <p:nvPr/>
        </p:nvSpPr>
        <p:spPr>
          <a:xfrm>
            <a:off x="8805516" y="5626587"/>
            <a:ext cx="10866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Average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8B6B3D-8491-4F17-84C6-7B7809B208AF}"/>
              </a:ext>
            </a:extLst>
          </p:cNvPr>
          <p:cNvSpPr txBox="1"/>
          <p:nvPr/>
        </p:nvSpPr>
        <p:spPr>
          <a:xfrm rot="16140000">
            <a:off x="5433242" y="3437912"/>
            <a:ext cx="14036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Difference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CD95B5-88C3-4C76-937A-936670F1DE16}"/>
              </a:ext>
            </a:extLst>
          </p:cNvPr>
          <p:cNvSpPr txBox="1"/>
          <p:nvPr/>
        </p:nvSpPr>
        <p:spPr>
          <a:xfrm rot="16140000">
            <a:off x="-765262" y="3329456"/>
            <a:ext cx="1925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COSTLYHELPPOST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823EEF-8CDE-46C7-997E-4F52B3524FCA}"/>
              </a:ext>
            </a:extLst>
          </p:cNvPr>
          <p:cNvSpPr txBox="1"/>
          <p:nvPr/>
        </p:nvSpPr>
        <p:spPr>
          <a:xfrm>
            <a:off x="2652566" y="5704008"/>
            <a:ext cx="22498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COSTLYHELPPRE</a:t>
            </a:r>
          </a:p>
        </p:txBody>
      </p:sp>
    </p:spTree>
    <p:extLst>
      <p:ext uri="{BB962C8B-B14F-4D97-AF65-F5344CB8AC3E}">
        <p14:creationId xmlns:p14="http://schemas.microsoft.com/office/powerpoint/2010/main" val="166060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284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Supplemental Figure 1. Study design.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Sakai</dc:creator>
  <cp:lastModifiedBy>Sakai, Joseph</cp:lastModifiedBy>
  <cp:revision>65</cp:revision>
  <dcterms:created xsi:type="dcterms:W3CDTF">2019-10-30T02:15:31Z</dcterms:created>
  <dcterms:modified xsi:type="dcterms:W3CDTF">2022-12-10T15:21:13Z</dcterms:modified>
</cp:coreProperties>
</file>